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1" r:id="rId3"/>
    <p:sldMasterId id="2147483733" r:id="rId4"/>
    <p:sldMasterId id="2147483769" r:id="rId5"/>
    <p:sldMasterId id="2147483781" r:id="rId6"/>
    <p:sldMasterId id="214748385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4F7A-989A-4F7C-805F-ABDF7DDDC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F70C-0635-4809-93B5-A765A4EB2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A53C-D148-4FA2-A33E-A94FD2D4F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5483-44BF-4FE1-9131-CDDBC797E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DD1C-9D3E-445A-8BEE-20AD9F56A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DDCA3-CEBD-435B-BE03-5F4E859AE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8206-A03C-4449-83EF-C95489260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6FCF7-4869-467E-A7FA-882FDC16C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7FBF-E4F7-467C-94E8-7E134D91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4AC8-FEBF-4987-9A0A-2B49D7097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9E020-256C-4900-958E-6E56774BE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5241-8C05-4EE4-816B-02C847523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11354-C523-4891-B0F1-7EED4FBF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3733-A24C-4F62-B40E-DC07A752F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8F08D-64D8-4FFF-AA40-EE1084DB8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0F93-892A-40D3-A8D4-ADB98111C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EE150-1FA4-4225-A81A-9BA786AA5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A5A2-5F0D-414F-867E-10559544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03C2-0A9F-4299-90E3-81C6B8EB7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FC8F-ACF2-413E-AA20-E22850247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F169-E285-4AB8-8C4C-C86D81E22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00D5F-FF83-47D8-A7A4-FE990D783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3CE1-08F4-4E1E-B0C2-7346A03BA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6E93E-FA4D-4994-A1B6-CACEA9136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264B-AF31-4106-B751-E0902D0DD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8799-A63A-4673-B51C-84D96D56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9C3D-830A-4E3D-A741-CF05429F7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6ADD-4F99-4890-B856-0C27476A3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06BCA-3ACA-4E1D-A45A-51CD22964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5BD87-D17D-4013-A936-672C254FE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9C2FF-8E24-4D37-8B09-F5B8DDAF6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F4B8-C6BA-43FC-8623-B35C2321B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7377-650C-4037-A4EE-06305A82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C7463C-6705-454D-98DA-86809407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8A020A-7822-4508-8B0C-DE984EE97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AB5B58-A1DD-42BD-89E5-FAA48833D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75384B-049D-4E49-B756-D69C3D727198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944AC6-65E1-47DA-AB06-460FE6E3D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4.jpeg"/><Relationship Id="rId5" Type="http://schemas.openxmlformats.org/officeDocument/2006/relationships/hyperlink" Target="http://www.stihi.ru/pics/2011/08/02/8443.jpg" TargetMode="Externa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8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4.xml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14612" y="2714620"/>
            <a:ext cx="5929354" cy="15716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Интерактивная игра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928670"/>
            <a:ext cx="6500826" cy="17145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60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Филимоновские</a:t>
            </a:r>
            <a:r>
              <a:rPr lang="ru-RU" sz="60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игрушки</a:t>
            </a:r>
            <a:endParaRPr lang="ru-RU" sz="6000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5572140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2" action="ppaction://hlinksldjump"/>
              </a:rPr>
              <a:t>начало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357694"/>
            <a:ext cx="650082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Выбирая правильный ответ, жми на слово.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Людмила\Documents\мама\филимоновские игрушки\AAUT48WCAHYP0BACAZFYVWPCAI92DFTCAOXVUXJCAPOM1YICAY5B75ECA0ZBB62CATKQ1U8CADDX2YECA25PFZMCAM7CDOOCATMFRDQCAEUW8R8CA30ERCDCAMA56DOCAE7ZOXKCAY0VYZ4CAKFMNP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2357430"/>
            <a:ext cx="138113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Людмила\Documents\мама\филимоновские игрушки\A0K1XRDCAX6145BCAI0ZBCQCA8UZVW3CA6R1DORCAAKAWXICAF6LMY8CAN05DTQCA5ZQQ09CASIB76ECA2WC86VCA02VUBJCAT2HJ6XCA13B5SQCAHDUTWSCANYO0LRCA28XO2TCAUGGKV4CAZ20XU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5"/>
            <a:ext cx="1214446" cy="175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Людмила\Documents\мама\филимоновские игрушки\AW5ESTUCA8YJ83ECAQZLGRPCAR6GID9CABGGWDRCAJ2JAYVCARQOFXICA615LXVCA4ZHQHKCAP5HS66CAHC6H88CANFFS99CAVO1D2ACAK0EZ5MCA1N5FU4CAXAR08ICAE58LCDCAI9F6M0CASD9OV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5" y="4357694"/>
            <a:ext cx="133731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Неправильно!</a:t>
            </a:r>
            <a:br>
              <a:rPr lang="ru-RU" b="1" dirty="0" smtClean="0"/>
            </a:br>
            <a:r>
              <a:rPr lang="ru-RU" b="1" dirty="0" smtClean="0"/>
              <a:t>Подумай еще!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472" y="1933931"/>
            <a:ext cx="3201055" cy="38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7858148" y="55721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Молодец!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7312" y="2232569"/>
            <a:ext cx="2718775" cy="3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01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4. Как называют </a:t>
            </a:r>
            <a:r>
              <a:rPr lang="ru-RU" sz="3200" b="1" dirty="0" err="1" smtClean="0">
                <a:latin typeface="+mn-lt"/>
              </a:rPr>
              <a:t>филимоновские</a:t>
            </a:r>
            <a:r>
              <a:rPr lang="ru-RU" sz="3200" b="1" dirty="0" smtClean="0">
                <a:latin typeface="+mn-lt"/>
              </a:rPr>
              <a:t> мастера местную глину?</a:t>
            </a:r>
            <a:endParaRPr lang="ru-RU" sz="32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572008"/>
            <a:ext cx="19859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Голубика</a:t>
            </a:r>
            <a:endParaRPr lang="ru-RU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572008"/>
            <a:ext cx="19859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Черника</a:t>
            </a:r>
            <a:endParaRPr lang="ru-RU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4572008"/>
            <a:ext cx="19859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hlinkClick r:id="rId2" action="ppaction://hlinksldjump"/>
              </a:rPr>
              <a:t>Синика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571612"/>
            <a:ext cx="5004973" cy="2780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Неправильно!</a:t>
            </a:r>
            <a:br>
              <a:rPr lang="ru-RU" b="1" dirty="0" smtClean="0"/>
            </a:br>
            <a:r>
              <a:rPr lang="ru-RU" b="1" dirty="0" smtClean="0"/>
              <a:t>Подумай еще!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172" y="2103793"/>
            <a:ext cx="3201055" cy="38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7858148" y="55721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Молодец!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7312" y="2232569"/>
            <a:ext cx="2718775" cy="3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5. Фамилия филимоновского художника…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214950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У. Бабкина</a:t>
            </a:r>
            <a:endParaRPr lang="ru-RU" u="sng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928926" y="4714884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Г.П. </a:t>
            </a:r>
            <a:r>
              <a:rPr lang="ru-RU" dirty="0" err="1" smtClean="0"/>
              <a:t>Дурасов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4286256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З.В. Пенкина</a:t>
            </a:r>
            <a:endParaRPr lang="ru-RU" u="sng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G:\Улитина\каргопольские игрушки\babkina-002-168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00240"/>
            <a:ext cx="16002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Улитина\лепка игрушек\Дурасов Г.П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785926"/>
            <a:ext cx="1669647" cy="2647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dymkatoy.ru/sc-pic/i0127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714488"/>
            <a:ext cx="17653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Неправильно!</a:t>
            </a:r>
            <a:br>
              <a:rPr lang="ru-RU" b="1" dirty="0" smtClean="0"/>
            </a:br>
            <a:r>
              <a:rPr lang="ru-RU" b="1" dirty="0" smtClean="0"/>
              <a:t>Подумай еще!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472" y="1933931"/>
            <a:ext cx="3201055" cy="38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7858148" y="55721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Молодец!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7312" y="2232569"/>
            <a:ext cx="2718775" cy="3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6. Филимоновскую игрушку лепят из глины цвета…</a:t>
            </a:r>
            <a:endParaRPr lang="ru-RU" sz="3200" dirty="0">
              <a:latin typeface="+mn-lt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42844" y="4429132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Белого</a:t>
            </a:r>
            <a:endParaRPr lang="ru-RU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4429132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Красного</a:t>
            </a:r>
            <a:endParaRPr lang="ru-RU" u="sng" dirty="0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2857488" y="5214950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Черного</a:t>
            </a:r>
            <a:endParaRPr lang="ru-RU" u="sng" dirty="0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i-main-pic" descr="Картинка 271 из 337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7787" y="1643050"/>
            <a:ext cx="4038827" cy="262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Неправильно!</a:t>
            </a:r>
            <a:br>
              <a:rPr lang="ru-RU" b="1" dirty="0" smtClean="0"/>
            </a:br>
            <a:r>
              <a:rPr lang="ru-RU" b="1" dirty="0" smtClean="0"/>
              <a:t>Подумай еще!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472" y="1933931"/>
            <a:ext cx="3201055" cy="38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в начало 4">
            <a:hlinkClick r:id="" action="ppaction://hlinkshowjump?jump=lastslideviewed" highlightClick="1"/>
          </p:cNvPr>
          <p:cNvSpPr/>
          <p:nvPr/>
        </p:nvSpPr>
        <p:spPr>
          <a:xfrm>
            <a:off x="7786710" y="55721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hlinkClick r:id="" action="ppaction://hlinkshowjump?jump=nextslide"/>
              </a:rPr>
              <a:t>Вопрос 1</a:t>
            </a:r>
            <a:endParaRPr lang="ru-RU" sz="44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hlinkClick r:id="rId2" action="ppaction://hlinksldjump"/>
              </a:rPr>
              <a:t>Вопрос 2</a:t>
            </a:r>
            <a:endParaRPr lang="ru-RU" sz="44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hlinkClick r:id="rId3" action="ppaction://hlinksldjump"/>
              </a:rPr>
              <a:t>Вопрос 3</a:t>
            </a:r>
            <a:endParaRPr lang="ru-RU" sz="44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hlinkClick r:id="rId4" action="ppaction://hlinksldjump"/>
              </a:rPr>
              <a:t>Вопрос 4</a:t>
            </a:r>
            <a:endParaRPr lang="ru-RU" sz="44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hlinkClick r:id="rId5" action="ppaction://hlinksldjump"/>
              </a:rPr>
              <a:t>Вопрос 5</a:t>
            </a:r>
            <a:endParaRPr lang="ru-RU" sz="44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hlinkClick r:id="rId6" action="ppaction://hlinksldjump"/>
              </a:rPr>
              <a:t>Вопрос 6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Молодец! </a:t>
            </a:r>
            <a:br>
              <a:rPr lang="ru-RU" b="1" dirty="0" smtClean="0"/>
            </a:br>
            <a:r>
              <a:rPr lang="ru-RU" b="1" dirty="0" smtClean="0"/>
              <a:t>Ты справился!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7312" y="2232569"/>
            <a:ext cx="2718775" cy="3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8680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1. </a:t>
            </a:r>
            <a:r>
              <a:rPr lang="ru-RU" sz="3200" b="1" dirty="0" smtClean="0">
                <a:latin typeface="+mn-lt"/>
                <a:cs typeface="Arial" pitchFamily="34" charset="0"/>
              </a:rPr>
              <a:t>Центр народного творчества в Тульской области.</a:t>
            </a:r>
            <a:endParaRPr lang="ru-RU" sz="3200" dirty="0">
              <a:latin typeface="+mn-lt"/>
              <a:cs typeface="Arial" pitchFamily="34" charset="0"/>
            </a:endParaRPr>
          </a:p>
        </p:txBody>
      </p:sp>
      <p:pic>
        <p:nvPicPr>
          <p:cNvPr id="5" name="Picture 7" descr="F:\шаблоны\Depositphotos_4115827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000240"/>
            <a:ext cx="1071570" cy="13860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929066"/>
            <a:ext cx="17002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Дымково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357554" y="3929066"/>
            <a:ext cx="17145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Каргополь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3929066"/>
            <a:ext cx="17716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4" action="ppaction://hlinksldjump"/>
              </a:rPr>
              <a:t>Филимоново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Людмила\Desktop\филимоновские игрушки\igrushka-e132307048020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857364"/>
            <a:ext cx="221998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Людмила\Documents\мама\дымковская игрушка\APB7YVECAQDZJJ9CAJI3JPYCA8DK0UHCAL1FFSHCAZ0U7V6CAKW3NU1CADIKXTHCAS0AXX9CA851C1XCAI0HN5GCAUCV3EUCAU8F2JXCAUOLS4YCAG10LI6CA4FD5GSCANQTN1JCAG5ANF0CABUS5S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857364"/>
            <a:ext cx="242698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Людмила\Documents\мама\каргопольские игрушки\1339696827_10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1857364"/>
            <a:ext cx="2450700" cy="181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Неправильно!</a:t>
            </a:r>
            <a:br>
              <a:rPr lang="ru-RU" b="1" dirty="0" smtClean="0"/>
            </a:br>
            <a:r>
              <a:rPr lang="ru-RU" b="1" dirty="0" smtClean="0"/>
              <a:t>Подумай еще!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172" y="2103793"/>
            <a:ext cx="3201055" cy="38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7858148" y="55721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Молодец!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7312" y="2232569"/>
            <a:ext cx="2718775" cy="3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2. В какой народной игрушке «свистят» даже барышни?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072074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hlinkClick r:id="rId2" action="ppaction://hlinksldjump"/>
              </a:rPr>
              <a:t>Филимоновская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786190"/>
            <a:ext cx="18430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err="1" smtClean="0"/>
              <a:t>Каргопольская</a:t>
            </a:r>
            <a:endParaRPr lang="ru-RU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3786190"/>
            <a:ext cx="17716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Дымковская</a:t>
            </a:r>
            <a:endParaRPr lang="ru-RU" u="sng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Людмила\Documents\мама\дымковская игрушка\AHQI1ZLCANH954GCA3J105OCAMNURYLCAST5XZHCAB9NMBZCAK3C1MECAF2Z8DBCAXQ32W4CAANSR06CAUKJ2ZRCAVMVGTDCA3D7KPZCAN1CGQKCA51P3Y5CAPN6CBDCAPL4IKGCA2SQKK1CAZMVP9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857364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Людмила\Documents\мама\филимоновские игрушки\A0K1XRDCAX6145BCAI0ZBCQCA8UZVW3CA6R1DORCAAKAWXICAF6LMY8CAN05DTQCA5ZQQ09CASIB76ECA2WC86VCA02VUBJCAT2HJ6XCA13B5SQCAHDUTWSCANYO0LRCA28XO2TCAUGGKV4CAZ20XU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214554"/>
            <a:ext cx="1857388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428596" y="1857364"/>
            <a:ext cx="2357454" cy="1566857"/>
            <a:chOff x="1532" y="624"/>
            <a:chExt cx="2291" cy="1527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2" y="624"/>
              <a:ext cx="2292" cy="1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532" y="624"/>
              <a:ext cx="2292" cy="152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Неправильно!</a:t>
            </a:r>
            <a:br>
              <a:rPr lang="ru-RU" b="1" dirty="0" smtClean="0"/>
            </a:br>
            <a:r>
              <a:rPr lang="ru-RU" b="1" dirty="0" smtClean="0"/>
              <a:t>Подумай еще!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172" y="2103793"/>
            <a:ext cx="3201055" cy="38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7858148" y="55721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Молодец!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7312" y="2232569"/>
            <a:ext cx="2718775" cy="3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3. Чем расписывают свои игрушки </a:t>
            </a:r>
            <a:r>
              <a:rPr lang="ru-RU" sz="3200" b="1" dirty="0" err="1" smtClean="0">
                <a:latin typeface="+mn-lt"/>
              </a:rPr>
              <a:t>филимоновские</a:t>
            </a:r>
            <a:r>
              <a:rPr lang="ru-RU" sz="3200" b="1" dirty="0" smtClean="0">
                <a:latin typeface="+mn-lt"/>
              </a:rPr>
              <a:t> мастера?</a:t>
            </a:r>
            <a:endParaRPr lang="ru-RU" sz="32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071810"/>
            <a:ext cx="17859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Карандашом</a:t>
            </a:r>
            <a:endParaRPr lang="ru-RU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78632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Кистью</a:t>
            </a:r>
            <a:endParaRPr lang="ru-RU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3071810"/>
            <a:ext cx="19288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Пером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857364"/>
            <a:ext cx="333375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ekny turkus">
  <a:themeElements>
    <a:clrScheme name="Тема Office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eboki niebieski">
  <a:themeElements>
    <a:clrScheme name="Тема Office 2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B8E0C3"/>
      </a:accent1>
      <a:accent2>
        <a:srgbClr val="BAC6E8"/>
      </a:accent2>
      <a:accent3>
        <a:srgbClr val="AAB8CA"/>
      </a:accent3>
      <a:accent4>
        <a:srgbClr val="DADADA"/>
      </a:accent4>
      <a:accent5>
        <a:srgbClr val="D8EDDE"/>
      </a:accent5>
      <a:accent6>
        <a:srgbClr val="A8B3D2"/>
      </a:accent6>
      <a:hlink>
        <a:srgbClr val="AADAF2"/>
      </a:hlink>
      <a:folHlink>
        <a:srgbClr val="DDD5F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5CB8E6"/>
        </a:accent1>
        <a:accent2>
          <a:srgbClr val="6ACFEB"/>
        </a:accent2>
        <a:accent3>
          <a:srgbClr val="AAB8CA"/>
        </a:accent3>
        <a:accent4>
          <a:srgbClr val="DADADA"/>
        </a:accent4>
        <a:accent5>
          <a:srgbClr val="B5D8F0"/>
        </a:accent5>
        <a:accent6>
          <a:srgbClr val="5FBBD5"/>
        </a:accent6>
        <a:hlink>
          <a:srgbClr val="9DD6F2"/>
        </a:hlink>
        <a:folHlink>
          <a:srgbClr val="AAE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B8E0C3"/>
        </a:accent1>
        <a:accent2>
          <a:srgbClr val="BAC6E8"/>
        </a:accent2>
        <a:accent3>
          <a:srgbClr val="AAB8CA"/>
        </a:accent3>
        <a:accent4>
          <a:srgbClr val="DADADA"/>
        </a:accent4>
        <a:accent5>
          <a:srgbClr val="D8EDDE"/>
        </a:accent5>
        <a:accent6>
          <a:srgbClr val="A8B3D2"/>
        </a:accent6>
        <a:hlink>
          <a:srgbClr val="AADAF2"/>
        </a:hlink>
        <a:folHlink>
          <a:srgbClr val="DDD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E6BBA1"/>
        </a:accent1>
        <a:accent2>
          <a:srgbClr val="66CCFF"/>
        </a:accent2>
        <a:accent3>
          <a:srgbClr val="AAB8CA"/>
        </a:accent3>
        <a:accent4>
          <a:srgbClr val="DADADA"/>
        </a:accent4>
        <a:accent5>
          <a:srgbClr val="F0DACD"/>
        </a:accent5>
        <a:accent6>
          <a:srgbClr val="5CB9E7"/>
        </a:accent6>
        <a:hlink>
          <a:srgbClr val="E6D0AC"/>
        </a:hlink>
        <a:folHlink>
          <a:srgbClr val="F2D3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D5D998"/>
        </a:accent1>
        <a:accent2>
          <a:srgbClr val="EBCAB0"/>
        </a:accent2>
        <a:accent3>
          <a:srgbClr val="AAB8CA"/>
        </a:accent3>
        <a:accent4>
          <a:srgbClr val="DADADA"/>
        </a:accent4>
        <a:accent5>
          <a:srgbClr val="E7E9CA"/>
        </a:accent5>
        <a:accent6>
          <a:srgbClr val="D5B79F"/>
        </a:accent6>
        <a:hlink>
          <a:srgbClr val="F0DAF2"/>
        </a:hlink>
        <a:folHlink>
          <a:srgbClr val="AAD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B8E6"/>
        </a:accent1>
        <a:accent2>
          <a:srgbClr val="6ACFEB"/>
        </a:accent2>
        <a:accent3>
          <a:srgbClr val="FFFFFF"/>
        </a:accent3>
        <a:accent4>
          <a:srgbClr val="000000"/>
        </a:accent4>
        <a:accent5>
          <a:srgbClr val="B5D8F0"/>
        </a:accent5>
        <a:accent6>
          <a:srgbClr val="5FBBD5"/>
        </a:accent6>
        <a:hlink>
          <a:srgbClr val="9DD6F2"/>
        </a:hlink>
        <a:folHlink>
          <a:srgbClr val="AAE1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8E0C3"/>
        </a:accent1>
        <a:accent2>
          <a:srgbClr val="BAC6E8"/>
        </a:accent2>
        <a:accent3>
          <a:srgbClr val="FFFFFF"/>
        </a:accent3>
        <a:accent4>
          <a:srgbClr val="000000"/>
        </a:accent4>
        <a:accent5>
          <a:srgbClr val="D8EDDE"/>
        </a:accent5>
        <a:accent6>
          <a:srgbClr val="A8B3D2"/>
        </a:accent6>
        <a:hlink>
          <a:srgbClr val="AADAF2"/>
        </a:hlink>
        <a:folHlink>
          <a:srgbClr val="DDD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BBA1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F0DACD"/>
        </a:accent5>
        <a:accent6>
          <a:srgbClr val="5CB9E7"/>
        </a:accent6>
        <a:hlink>
          <a:srgbClr val="E6D0AC"/>
        </a:hlink>
        <a:folHlink>
          <a:srgbClr val="F2D3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5D998"/>
        </a:accent1>
        <a:accent2>
          <a:srgbClr val="EBCAB0"/>
        </a:accent2>
        <a:accent3>
          <a:srgbClr val="FFFFFF"/>
        </a:accent3>
        <a:accent4>
          <a:srgbClr val="000000"/>
        </a:accent4>
        <a:accent5>
          <a:srgbClr val="E7E9CA"/>
        </a:accent5>
        <a:accent6>
          <a:srgbClr val="D5B79F"/>
        </a:accent6>
        <a:hlink>
          <a:srgbClr val="F0DAF2"/>
        </a:hlink>
        <a:folHlink>
          <a:srgbClr val="AADA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B8E0C3"/>
      </a:accent1>
      <a:accent2>
        <a:srgbClr val="BAC6E8"/>
      </a:accent2>
      <a:accent3>
        <a:srgbClr val="AAB8CA"/>
      </a:accent3>
      <a:accent4>
        <a:srgbClr val="DADADA"/>
      </a:accent4>
      <a:accent5>
        <a:srgbClr val="D8EDDE"/>
      </a:accent5>
      <a:accent6>
        <a:srgbClr val="A8B3D2"/>
      </a:accent6>
      <a:hlink>
        <a:srgbClr val="AADAF2"/>
      </a:hlink>
      <a:folHlink>
        <a:srgbClr val="DDD5F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5CB8E6"/>
        </a:accent1>
        <a:accent2>
          <a:srgbClr val="6ACFEB"/>
        </a:accent2>
        <a:accent3>
          <a:srgbClr val="AAB8CA"/>
        </a:accent3>
        <a:accent4>
          <a:srgbClr val="DADADA"/>
        </a:accent4>
        <a:accent5>
          <a:srgbClr val="B5D8F0"/>
        </a:accent5>
        <a:accent6>
          <a:srgbClr val="5FBBD5"/>
        </a:accent6>
        <a:hlink>
          <a:srgbClr val="9DD6F2"/>
        </a:hlink>
        <a:folHlink>
          <a:srgbClr val="AAE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B8E0C3"/>
        </a:accent1>
        <a:accent2>
          <a:srgbClr val="BAC6E8"/>
        </a:accent2>
        <a:accent3>
          <a:srgbClr val="AAB8CA"/>
        </a:accent3>
        <a:accent4>
          <a:srgbClr val="DADADA"/>
        </a:accent4>
        <a:accent5>
          <a:srgbClr val="D8EDDE"/>
        </a:accent5>
        <a:accent6>
          <a:srgbClr val="A8B3D2"/>
        </a:accent6>
        <a:hlink>
          <a:srgbClr val="AADAF2"/>
        </a:hlink>
        <a:folHlink>
          <a:srgbClr val="DDD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E6BBA1"/>
        </a:accent1>
        <a:accent2>
          <a:srgbClr val="66CCFF"/>
        </a:accent2>
        <a:accent3>
          <a:srgbClr val="AAB8CA"/>
        </a:accent3>
        <a:accent4>
          <a:srgbClr val="DADADA"/>
        </a:accent4>
        <a:accent5>
          <a:srgbClr val="F0DACD"/>
        </a:accent5>
        <a:accent6>
          <a:srgbClr val="5CB9E7"/>
        </a:accent6>
        <a:hlink>
          <a:srgbClr val="E6D0AC"/>
        </a:hlink>
        <a:folHlink>
          <a:srgbClr val="F2D3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D5D998"/>
        </a:accent1>
        <a:accent2>
          <a:srgbClr val="EBCAB0"/>
        </a:accent2>
        <a:accent3>
          <a:srgbClr val="AAB8CA"/>
        </a:accent3>
        <a:accent4>
          <a:srgbClr val="DADADA"/>
        </a:accent4>
        <a:accent5>
          <a:srgbClr val="E7E9CA"/>
        </a:accent5>
        <a:accent6>
          <a:srgbClr val="D5B79F"/>
        </a:accent6>
        <a:hlink>
          <a:srgbClr val="F0DAF2"/>
        </a:hlink>
        <a:folHlink>
          <a:srgbClr val="AAD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B8E6"/>
        </a:accent1>
        <a:accent2>
          <a:srgbClr val="6ACFEB"/>
        </a:accent2>
        <a:accent3>
          <a:srgbClr val="FFFFFF"/>
        </a:accent3>
        <a:accent4>
          <a:srgbClr val="000000"/>
        </a:accent4>
        <a:accent5>
          <a:srgbClr val="B5D8F0"/>
        </a:accent5>
        <a:accent6>
          <a:srgbClr val="5FBBD5"/>
        </a:accent6>
        <a:hlink>
          <a:srgbClr val="9DD6F2"/>
        </a:hlink>
        <a:folHlink>
          <a:srgbClr val="AAE1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8E0C3"/>
        </a:accent1>
        <a:accent2>
          <a:srgbClr val="BAC6E8"/>
        </a:accent2>
        <a:accent3>
          <a:srgbClr val="FFFFFF"/>
        </a:accent3>
        <a:accent4>
          <a:srgbClr val="000000"/>
        </a:accent4>
        <a:accent5>
          <a:srgbClr val="D8EDDE"/>
        </a:accent5>
        <a:accent6>
          <a:srgbClr val="A8B3D2"/>
        </a:accent6>
        <a:hlink>
          <a:srgbClr val="AADAF2"/>
        </a:hlink>
        <a:folHlink>
          <a:srgbClr val="DDD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BBA1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F0DACD"/>
        </a:accent5>
        <a:accent6>
          <a:srgbClr val="5CB9E7"/>
        </a:accent6>
        <a:hlink>
          <a:srgbClr val="E6D0AC"/>
        </a:hlink>
        <a:folHlink>
          <a:srgbClr val="F2D3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5D998"/>
        </a:accent1>
        <a:accent2>
          <a:srgbClr val="EBCAB0"/>
        </a:accent2>
        <a:accent3>
          <a:srgbClr val="FFFFFF"/>
        </a:accent3>
        <a:accent4>
          <a:srgbClr val="000000"/>
        </a:accent4>
        <a:accent5>
          <a:srgbClr val="E7E9CA"/>
        </a:accent5>
        <a:accent6>
          <a:srgbClr val="D5B79F"/>
        </a:accent6>
        <a:hlink>
          <a:srgbClr val="F0DAF2"/>
        </a:hlink>
        <a:folHlink>
          <a:srgbClr val="AADA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iolet">
  <a:themeElements>
    <a:clrScheme name="Тема Office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FCA0C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</Template>
  <TotalTime>239</TotalTime>
  <Words>129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1_Default Design</vt:lpstr>
      <vt:lpstr>piekny turkus</vt:lpstr>
      <vt:lpstr>gleboki niebieski</vt:lpstr>
      <vt:lpstr>2_Default Design</vt:lpstr>
      <vt:lpstr>fiolet</vt:lpstr>
      <vt:lpstr>3_Default Design</vt:lpstr>
      <vt:lpstr>Изящная</vt:lpstr>
      <vt:lpstr>Интерактивная игра</vt:lpstr>
      <vt:lpstr>Содержание</vt:lpstr>
      <vt:lpstr>1. Центр народного творчества в Тульской области.</vt:lpstr>
      <vt:lpstr>Неправильно! Подумай еще!</vt:lpstr>
      <vt:lpstr>Молодец!</vt:lpstr>
      <vt:lpstr>2. В какой народной игрушке «свистят» даже барышни?</vt:lpstr>
      <vt:lpstr>Неправильно! Подумай еще!</vt:lpstr>
      <vt:lpstr>Молодец!</vt:lpstr>
      <vt:lpstr>3. Чем расписывают свои игрушки филимоновские мастера?</vt:lpstr>
      <vt:lpstr>Неправильно! Подумай еще!</vt:lpstr>
      <vt:lpstr>Молодец!</vt:lpstr>
      <vt:lpstr>4. Как называют филимоновские мастера местную глину?</vt:lpstr>
      <vt:lpstr>Неправильно! Подумай еще!</vt:lpstr>
      <vt:lpstr>Молодец!</vt:lpstr>
      <vt:lpstr>5. Фамилия филимоновского художника… </vt:lpstr>
      <vt:lpstr>Неправильно! Подумай еще!</vt:lpstr>
      <vt:lpstr>Молодец!</vt:lpstr>
      <vt:lpstr>6. Филимоновскую игрушку лепят из глины цвета…</vt:lpstr>
      <vt:lpstr> Неправильно! Подумай еще!</vt:lpstr>
      <vt:lpstr>Молодец!  Ты справился!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Людмила</dc:creator>
  <cp:lastModifiedBy>Пользователь MSI</cp:lastModifiedBy>
  <cp:revision>30</cp:revision>
  <dcterms:created xsi:type="dcterms:W3CDTF">2013-08-22T16:04:18Z</dcterms:created>
  <dcterms:modified xsi:type="dcterms:W3CDTF">2019-05-30T11:36:52Z</dcterms:modified>
</cp:coreProperties>
</file>